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696A6-59AC-AD4D-8733-254BE2944EFA}" type="datetimeFigureOut">
              <a:rPr lang="en-US" smtClean="0"/>
              <a:t>1/3/20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BE63B-9E0C-144F-9754-F2FD2CCBC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50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7BE63B-9E0C-144F-9754-F2FD2CCBC91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33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7BE63B-9E0C-144F-9754-F2FD2CCBC91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07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82E8B-5E8B-C24B-B4CF-166189C299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0B7545-358B-4846-ABE4-ACFAD44A91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72F6F-0650-A34A-87FA-6725B5A5B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B722-DAA5-3044-8709-5F5402FB4327}" type="datetime1">
              <a:rPr lang="en-US" smtClean="0"/>
              <a:t>1/3/20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9E0E8-3BD5-3845-9B25-440690A16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84515-362F-024E-96D8-F89B0E1A0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3BE7-D021-104A-8E88-7007ADC29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4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D3339-5041-4647-8317-78CD3AB01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969F8-20C1-5F48-940A-71683C828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9F46F-61CC-D244-8D0E-FBBFFE675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9842-3C5A-294C-8CB3-25F51CB2092D}" type="datetime1">
              <a:rPr lang="en-US" smtClean="0"/>
              <a:t>1/3/20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018C0-E0FA-0B4A-BCA2-7AD777B19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1451C-D276-C146-A317-19DD74BC4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3BE7-D021-104A-8E88-7007ADC29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91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1B67A6-86EB-F14B-BC17-E4D3B58C65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DB00ED-52CD-7145-9689-87E56B098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A3E41-EFB6-2440-BA5B-1CEDC370E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1CD6-BFAB-054C-B74B-8EAC9E670B2B}" type="datetime1">
              <a:rPr lang="en-US" smtClean="0"/>
              <a:t>1/3/20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3DFF1-A453-694F-A9C4-9264B7E45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C8011-A6FC-0843-BCBA-533A19765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3BE7-D021-104A-8E88-7007ADC29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0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290D5-C2AA-644E-BE77-4BCB7C687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DECA8-1BFE-634B-AE0B-55316C75D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E9EBA-8166-B14E-B06D-DB57611FD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D64FE-4D8F-5644-8276-149323BFB74D}" type="datetime1">
              <a:rPr lang="en-US" smtClean="0"/>
              <a:t>1/3/20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E8805-F23C-1E4F-9291-9630DE135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6CEDB-6886-0240-BF50-82090EEA2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3BE7-D021-104A-8E88-7007ADC29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77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0963E-5BAF-814A-8602-FC4F6766B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E8D998-BD92-9346-A3D7-DDF78A8EF0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19E80-2026-5D41-8EB5-9A7FB8313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CC4C6-6653-F348-A8E6-FC9C2B07ED90}" type="datetime1">
              <a:rPr lang="en-US" smtClean="0"/>
              <a:t>1/3/20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33D3E-5361-C84B-8388-22CB88169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05142-6076-4D4E-BA71-72A3D9FB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3BE7-D021-104A-8E88-7007ADC29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31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60250-E0C7-5049-ABA0-B8561530C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B4D5E-2979-C147-B17A-27A755C02A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040655-DC34-E149-8B0D-21C1ED8D3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925B3-9FEA-5949-A905-1602B727D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21A3-5804-014F-AA7A-E4CC6D89B66F}" type="datetime1">
              <a:rPr lang="en-US" smtClean="0"/>
              <a:t>1/3/20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6FA914-5383-9F4C-8A35-63C859B94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C3AD4B-F7EC-7E4A-BFAF-A0C590DCD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3BE7-D021-104A-8E88-7007ADC29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18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89A87-F039-5D48-84B5-9C17AFEF2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1BEABA-CF1B-084F-B988-2B4A1B75D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CC09E0-CB2E-7B4A-8F5F-AE3B3A489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791C56-3E3A-994A-A2F9-13D825E946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BCCE42-D585-3540-BBF3-17A838D9AD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47B55F-96D5-724E-AFFA-E757EEB1E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60C6-BF08-6240-A20F-55918C14B908}" type="datetime1">
              <a:rPr lang="en-US" smtClean="0"/>
              <a:t>1/3/20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57BCD5-B629-234A-890D-BBE1E1D69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2D7319-1E77-0345-8633-72DEC702D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3BE7-D021-104A-8E88-7007ADC29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4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C44C0-2C20-394E-81A3-F4F11F802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085155-AA90-0743-BBB4-C68B2D7BD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9169-8332-214A-9E9F-49ECB2AE404A}" type="datetime1">
              <a:rPr lang="en-US" smtClean="0"/>
              <a:t>1/3/20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8F7934-037C-BC4A-9A2F-D4DC8DE16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F622FB-ED2B-394B-9940-DFCC95E23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3BE7-D021-104A-8E88-7007ADC29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72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27B7DA-9B21-9249-A424-DFF52C969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4BBF-4137-7647-A3D4-870379276748}" type="datetime1">
              <a:rPr lang="en-US" smtClean="0"/>
              <a:t>1/3/20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4D72B0-D0F2-EF47-ADFB-290CB12E3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F9406-0FDC-1146-A427-A78EFFAAD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3BE7-D021-104A-8E88-7007ADC29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8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C3528-CB83-804F-84C7-7B2F990BD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0C09A-16E8-A34D-8C8D-74472A5A4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6AC534-17C7-8E4E-882F-3868E4366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0B5B0B-588A-2A4E-A76C-80B8F7D45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CFF4-AE0B-3849-AC0C-61954041D342}" type="datetime1">
              <a:rPr lang="en-US" smtClean="0"/>
              <a:t>1/3/20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32BDA-9F85-7B4E-A66A-24A4AB886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85233A-91B4-C043-A1ED-5952F4AFE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3BE7-D021-104A-8E88-7007ADC29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11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90A13-F6C6-DF4E-90D5-2E3C1F17A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B71BA3-E9AA-3140-B0A9-31F9909EBF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A033DB-E7D3-AF49-BD5D-1D839AB92A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D644DD-87A7-244A-952E-B85F720E9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19FD-FA50-124E-8DB3-8ACF99A33AC9}" type="datetime1">
              <a:rPr lang="en-US" smtClean="0"/>
              <a:t>1/3/20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75AB29-F77D-E14E-94E0-02B405C83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C8E1E4-0C0E-4B48-B4D0-A65AAC251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3BE7-D021-104A-8E88-7007ADC29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C0DCCE-8B11-734A-BDDF-2693F2FE8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4763AE-FF69-DE41-BBEF-18DC67ACE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60C10-8CAC-9B4E-A4AF-65F7D8C3D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ECC40-4AEC-C143-9B5D-2455879A944A}" type="datetime1">
              <a:rPr lang="en-US" smtClean="0"/>
              <a:t>1/3/20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930A5-7E60-264F-BFC9-97AAB1736D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D4575-2B54-884B-920A-70A98BA949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63BE7-D021-104A-8E88-7007ADC29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7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C1B7B-79AC-6846-B0B4-20EAC43D88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Helvetica" pitchFamily="2" charset="0"/>
              </a:rPr>
              <a:t>[Your Logo]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CFBFC3-C339-EB46-91A3-67E8EDA1E7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www.YourWebsite.com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C8DAB0-D1A3-9B44-8E04-1A7C66D30491}"/>
              </a:ext>
            </a:extLst>
          </p:cNvPr>
          <p:cNvSpPr/>
          <p:nvPr/>
        </p:nvSpPr>
        <p:spPr>
          <a:xfrm flipV="1">
            <a:off x="-12357" y="356335"/>
            <a:ext cx="9794789" cy="761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C26502-2DFB-EB42-A9EC-787809556539}"/>
              </a:ext>
            </a:extLst>
          </p:cNvPr>
          <p:cNvSpPr/>
          <p:nvPr/>
        </p:nvSpPr>
        <p:spPr>
          <a:xfrm flipV="1">
            <a:off x="-12357" y="444843"/>
            <a:ext cx="7982466" cy="920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02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D6D15-80DB-504C-B754-D78BDACBB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637" y="443995"/>
            <a:ext cx="3511378" cy="4795977"/>
          </a:xfrm>
        </p:spPr>
        <p:txBody>
          <a:bodyPr anchor="t"/>
          <a:lstStyle/>
          <a:p>
            <a:r>
              <a:rPr lang="en-US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Competitive Landscape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2E8F7-E64F-104C-A16A-C523D9465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2227" y="321277"/>
            <a:ext cx="6633519" cy="605759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Who is the competition and how do you differentiate?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2D1449-5B82-D145-9E91-63220E0BD835}"/>
              </a:ext>
            </a:extLst>
          </p:cNvPr>
          <p:cNvSpPr/>
          <p:nvPr/>
        </p:nvSpPr>
        <p:spPr>
          <a:xfrm flipV="1">
            <a:off x="541637" y="321277"/>
            <a:ext cx="1546655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64E90EF-75EF-684D-A4E0-B0EBB92AADE5}"/>
              </a:ext>
            </a:extLst>
          </p:cNvPr>
          <p:cNvSpPr txBox="1">
            <a:spLocks/>
          </p:cNvSpPr>
          <p:nvPr/>
        </p:nvSpPr>
        <p:spPr>
          <a:xfrm>
            <a:off x="541637" y="6378875"/>
            <a:ext cx="2252536" cy="357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>
                <a:latin typeface="Helvetica" pitchFamily="2" charset="0"/>
              </a:rPr>
              <a:t>www.YourWebsite.com</a:t>
            </a:r>
            <a:endParaRPr lang="en-US" sz="1600" dirty="0">
              <a:latin typeface="Helvetica" pitchFamily="2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34D8679-1B2C-AF49-9E1A-0DDA2BA5A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1246" y="6354160"/>
            <a:ext cx="2743200" cy="365125"/>
          </a:xfrm>
        </p:spPr>
        <p:txBody>
          <a:bodyPr/>
          <a:lstStyle/>
          <a:p>
            <a:fld id="{F3163BE7-D021-104A-8E88-7007ADC29E3E}" type="slidenum">
              <a:rPr lang="en-US" smtClean="0">
                <a:latin typeface="Helvetica" pitchFamily="2" charset="0"/>
              </a:rPr>
              <a:t>10</a:t>
            </a:fld>
            <a:endParaRPr lang="en-US" dirty="0">
              <a:latin typeface="Helvetica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ACE0A6-E390-184B-B773-88853A1F07ED}"/>
              </a:ext>
            </a:extLst>
          </p:cNvPr>
          <p:cNvSpPr/>
          <p:nvPr/>
        </p:nvSpPr>
        <p:spPr>
          <a:xfrm flipV="1">
            <a:off x="541637" y="398276"/>
            <a:ext cx="1097280" cy="457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45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D6D15-80DB-504C-B754-D78BDACBB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637" y="443995"/>
            <a:ext cx="3511378" cy="4795977"/>
          </a:xfrm>
        </p:spPr>
        <p:txBody>
          <a:bodyPr anchor="t"/>
          <a:lstStyle/>
          <a:p>
            <a:r>
              <a:rPr lang="en-US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More Business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2E8F7-E64F-104C-A16A-C523D9465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2227" y="321277"/>
            <a:ext cx="6633519" cy="605759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If we do [X,Y,Z] we are primed to grow this into an $XB business.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2D1449-5B82-D145-9E91-63220E0BD835}"/>
              </a:ext>
            </a:extLst>
          </p:cNvPr>
          <p:cNvSpPr/>
          <p:nvPr/>
        </p:nvSpPr>
        <p:spPr>
          <a:xfrm flipV="1">
            <a:off x="541637" y="321277"/>
            <a:ext cx="1546655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64E90EF-75EF-684D-A4E0-B0EBB92AADE5}"/>
              </a:ext>
            </a:extLst>
          </p:cNvPr>
          <p:cNvSpPr txBox="1">
            <a:spLocks/>
          </p:cNvSpPr>
          <p:nvPr/>
        </p:nvSpPr>
        <p:spPr>
          <a:xfrm>
            <a:off x="541637" y="6378875"/>
            <a:ext cx="2252536" cy="357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>
                <a:latin typeface="Helvetica" pitchFamily="2" charset="0"/>
              </a:rPr>
              <a:t>www.YourWebsite.com</a:t>
            </a:r>
            <a:endParaRPr lang="en-US" sz="1600" dirty="0">
              <a:latin typeface="Helvetica" pitchFamily="2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34D8679-1B2C-AF49-9E1A-0DDA2BA5A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1246" y="6354160"/>
            <a:ext cx="2743200" cy="365125"/>
          </a:xfrm>
        </p:spPr>
        <p:txBody>
          <a:bodyPr/>
          <a:lstStyle/>
          <a:p>
            <a:fld id="{F3163BE7-D021-104A-8E88-7007ADC29E3E}" type="slidenum">
              <a:rPr lang="en-US" smtClean="0">
                <a:latin typeface="Helvetica" pitchFamily="2" charset="0"/>
              </a:rPr>
              <a:t>11</a:t>
            </a:fld>
            <a:endParaRPr lang="en-US" dirty="0">
              <a:latin typeface="Helvetica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ACE0A6-E390-184B-B773-88853A1F07ED}"/>
              </a:ext>
            </a:extLst>
          </p:cNvPr>
          <p:cNvSpPr/>
          <p:nvPr/>
        </p:nvSpPr>
        <p:spPr>
          <a:xfrm flipV="1">
            <a:off x="541637" y="398276"/>
            <a:ext cx="1097280" cy="457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6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D6D15-80DB-504C-B754-D78BDACBB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637" y="443995"/>
            <a:ext cx="3511378" cy="4795977"/>
          </a:xfrm>
        </p:spPr>
        <p:txBody>
          <a:bodyPr anchor="t"/>
          <a:lstStyle/>
          <a:p>
            <a:r>
              <a:rPr lang="en-US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Your 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2E8F7-E64F-104C-A16A-C523D9465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2227" y="321277"/>
            <a:ext cx="6633519" cy="605759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Why and how is your business tied to your city?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2D1449-5B82-D145-9E91-63220E0BD835}"/>
              </a:ext>
            </a:extLst>
          </p:cNvPr>
          <p:cNvSpPr/>
          <p:nvPr/>
        </p:nvSpPr>
        <p:spPr>
          <a:xfrm flipV="1">
            <a:off x="541637" y="321277"/>
            <a:ext cx="1546655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64E90EF-75EF-684D-A4E0-B0EBB92AADE5}"/>
              </a:ext>
            </a:extLst>
          </p:cNvPr>
          <p:cNvSpPr txBox="1">
            <a:spLocks/>
          </p:cNvSpPr>
          <p:nvPr/>
        </p:nvSpPr>
        <p:spPr>
          <a:xfrm>
            <a:off x="541637" y="6378875"/>
            <a:ext cx="2252536" cy="357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>
                <a:latin typeface="Helvetica" pitchFamily="2" charset="0"/>
              </a:rPr>
              <a:t>www.YourWebsite.com</a:t>
            </a:r>
            <a:endParaRPr lang="en-US" sz="1600" dirty="0">
              <a:latin typeface="Helvetica" pitchFamily="2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34D8679-1B2C-AF49-9E1A-0DDA2BA5A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1246" y="6354160"/>
            <a:ext cx="2743200" cy="365125"/>
          </a:xfrm>
        </p:spPr>
        <p:txBody>
          <a:bodyPr/>
          <a:lstStyle/>
          <a:p>
            <a:fld id="{F3163BE7-D021-104A-8E88-7007ADC29E3E}" type="slidenum">
              <a:rPr lang="en-US" smtClean="0">
                <a:latin typeface="Helvetica" pitchFamily="2" charset="0"/>
              </a:rPr>
              <a:t>12</a:t>
            </a:fld>
            <a:endParaRPr lang="en-US" dirty="0">
              <a:latin typeface="Helvetica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ACE0A6-E390-184B-B773-88853A1F07ED}"/>
              </a:ext>
            </a:extLst>
          </p:cNvPr>
          <p:cNvSpPr/>
          <p:nvPr/>
        </p:nvSpPr>
        <p:spPr>
          <a:xfrm flipV="1">
            <a:off x="541637" y="398276"/>
            <a:ext cx="1097280" cy="457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11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D6D15-80DB-504C-B754-D78BDACBB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637" y="443995"/>
            <a:ext cx="3511378" cy="4795977"/>
          </a:xfrm>
        </p:spPr>
        <p:txBody>
          <a:bodyPr anchor="t"/>
          <a:lstStyle/>
          <a:p>
            <a:r>
              <a:rPr lang="en-US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Why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2E8F7-E64F-104C-A16A-C523D9465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2227" y="321277"/>
            <a:ext cx="6633519" cy="605759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time is now because…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2D1449-5B82-D145-9E91-63220E0BD835}"/>
              </a:ext>
            </a:extLst>
          </p:cNvPr>
          <p:cNvSpPr/>
          <p:nvPr/>
        </p:nvSpPr>
        <p:spPr>
          <a:xfrm flipV="1">
            <a:off x="541637" y="321277"/>
            <a:ext cx="1546655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64E90EF-75EF-684D-A4E0-B0EBB92AADE5}"/>
              </a:ext>
            </a:extLst>
          </p:cNvPr>
          <p:cNvSpPr txBox="1">
            <a:spLocks/>
          </p:cNvSpPr>
          <p:nvPr/>
        </p:nvSpPr>
        <p:spPr>
          <a:xfrm>
            <a:off x="541637" y="6378875"/>
            <a:ext cx="2252536" cy="357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>
                <a:latin typeface="Helvetica" pitchFamily="2" charset="0"/>
              </a:rPr>
              <a:t>www.YourWebsite.com</a:t>
            </a:r>
            <a:endParaRPr lang="en-US" sz="1600" dirty="0">
              <a:latin typeface="Helvetica" pitchFamily="2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34D8679-1B2C-AF49-9E1A-0DDA2BA5A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1246" y="6354160"/>
            <a:ext cx="2743200" cy="365125"/>
          </a:xfrm>
        </p:spPr>
        <p:txBody>
          <a:bodyPr/>
          <a:lstStyle/>
          <a:p>
            <a:fld id="{F3163BE7-D021-104A-8E88-7007ADC29E3E}" type="slidenum">
              <a:rPr lang="en-US" smtClean="0">
                <a:latin typeface="Helvetica" pitchFamily="2" charset="0"/>
              </a:rPr>
              <a:t>13</a:t>
            </a:fld>
            <a:endParaRPr lang="en-US" dirty="0">
              <a:latin typeface="Helvetica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ACE0A6-E390-184B-B773-88853A1F07ED}"/>
              </a:ext>
            </a:extLst>
          </p:cNvPr>
          <p:cNvSpPr/>
          <p:nvPr/>
        </p:nvSpPr>
        <p:spPr>
          <a:xfrm flipV="1">
            <a:off x="541637" y="398276"/>
            <a:ext cx="1097280" cy="457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80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C1B7B-79AC-6846-B0B4-20EAC43D88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Helvetica" pitchFamily="2" charset="0"/>
              </a:rPr>
              <a:t>[Your Logo]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CFBFC3-C339-EB46-91A3-67E8EDA1E7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latin typeface="Helvetica" pitchFamily="2" charset="0"/>
              </a:rPr>
              <a:t>Your contact information.</a:t>
            </a:r>
          </a:p>
          <a:p>
            <a:r>
              <a:rPr lang="en-US" dirty="0" err="1">
                <a:latin typeface="Helvetica" pitchFamily="2" charset="0"/>
              </a:rPr>
              <a:t>www.YourWebsite.com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C8DAB0-D1A3-9B44-8E04-1A7C66D30491}"/>
              </a:ext>
            </a:extLst>
          </p:cNvPr>
          <p:cNvSpPr/>
          <p:nvPr/>
        </p:nvSpPr>
        <p:spPr>
          <a:xfrm flipV="1">
            <a:off x="-12357" y="356335"/>
            <a:ext cx="9794789" cy="761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C26502-2DFB-EB42-A9EC-787809556539}"/>
              </a:ext>
            </a:extLst>
          </p:cNvPr>
          <p:cNvSpPr/>
          <p:nvPr/>
        </p:nvSpPr>
        <p:spPr>
          <a:xfrm flipV="1">
            <a:off x="-12357" y="444843"/>
            <a:ext cx="7982466" cy="920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67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D6D15-80DB-504C-B754-D78BDACBB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637" y="443995"/>
            <a:ext cx="3511378" cy="4795977"/>
          </a:xfrm>
        </p:spPr>
        <p:txBody>
          <a:bodyPr anchor="t"/>
          <a:lstStyle/>
          <a:p>
            <a:r>
              <a:rPr lang="en-US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Elevator Pitch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2E8F7-E64F-104C-A16A-C523D9465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2227" y="321277"/>
            <a:ext cx="6633519" cy="605759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 one clear sentence, explain what your business does.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2D1449-5B82-D145-9E91-63220E0BD835}"/>
              </a:ext>
            </a:extLst>
          </p:cNvPr>
          <p:cNvSpPr/>
          <p:nvPr/>
        </p:nvSpPr>
        <p:spPr>
          <a:xfrm flipV="1">
            <a:off x="541637" y="321277"/>
            <a:ext cx="1546655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64E90EF-75EF-684D-A4E0-B0EBB92AADE5}"/>
              </a:ext>
            </a:extLst>
          </p:cNvPr>
          <p:cNvSpPr txBox="1">
            <a:spLocks/>
          </p:cNvSpPr>
          <p:nvPr/>
        </p:nvSpPr>
        <p:spPr>
          <a:xfrm>
            <a:off x="541637" y="6378875"/>
            <a:ext cx="2252536" cy="357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>
                <a:latin typeface="Helvetica" pitchFamily="2" charset="0"/>
              </a:rPr>
              <a:t>www.YourWebsite.com</a:t>
            </a:r>
            <a:endParaRPr lang="en-US" sz="1600" dirty="0">
              <a:latin typeface="Helvetica" pitchFamily="2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34D8679-1B2C-AF49-9E1A-0DDA2BA5A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1246" y="6354160"/>
            <a:ext cx="2743200" cy="365125"/>
          </a:xfrm>
        </p:spPr>
        <p:txBody>
          <a:bodyPr/>
          <a:lstStyle/>
          <a:p>
            <a:fld id="{F3163BE7-D021-104A-8E88-7007ADC29E3E}" type="slidenum">
              <a:rPr lang="en-US" smtClean="0">
                <a:latin typeface="Helvetica" pitchFamily="2" charset="0"/>
              </a:rPr>
              <a:t>2</a:t>
            </a:fld>
            <a:endParaRPr lang="en-US" dirty="0">
              <a:latin typeface="Helvetica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ACE0A6-E390-184B-B773-88853A1F07ED}"/>
              </a:ext>
            </a:extLst>
          </p:cNvPr>
          <p:cNvSpPr/>
          <p:nvPr/>
        </p:nvSpPr>
        <p:spPr>
          <a:xfrm flipV="1">
            <a:off x="541637" y="398276"/>
            <a:ext cx="1097280" cy="457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45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D6D15-80DB-504C-B754-D78BDACBB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637" y="443995"/>
            <a:ext cx="3511378" cy="4795977"/>
          </a:xfrm>
        </p:spPr>
        <p:txBody>
          <a:bodyPr anchor="t"/>
          <a:lstStyle/>
          <a:p>
            <a:r>
              <a:rPr lang="en-US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Big Picture/</a:t>
            </a:r>
            <a:br>
              <a:rPr lang="en-US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2E8F7-E64F-104C-A16A-C523D9465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2227" y="321277"/>
            <a:ext cx="6633519" cy="605759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biggest problem in [my industry] is…[1 stat that really captures people’s attention].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2D1449-5B82-D145-9E91-63220E0BD835}"/>
              </a:ext>
            </a:extLst>
          </p:cNvPr>
          <p:cNvSpPr/>
          <p:nvPr/>
        </p:nvSpPr>
        <p:spPr>
          <a:xfrm flipV="1">
            <a:off x="541637" y="321277"/>
            <a:ext cx="1546655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64E90EF-75EF-684D-A4E0-B0EBB92AADE5}"/>
              </a:ext>
            </a:extLst>
          </p:cNvPr>
          <p:cNvSpPr txBox="1">
            <a:spLocks/>
          </p:cNvSpPr>
          <p:nvPr/>
        </p:nvSpPr>
        <p:spPr>
          <a:xfrm>
            <a:off x="541637" y="6378875"/>
            <a:ext cx="2252536" cy="357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>
                <a:latin typeface="Helvetica" pitchFamily="2" charset="0"/>
              </a:rPr>
              <a:t>www.YourWebsite.com</a:t>
            </a:r>
            <a:endParaRPr lang="en-US" sz="1600" dirty="0">
              <a:latin typeface="Helvetica" pitchFamily="2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34D8679-1B2C-AF49-9E1A-0DDA2BA5A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1246" y="6354160"/>
            <a:ext cx="2743200" cy="365125"/>
          </a:xfrm>
        </p:spPr>
        <p:txBody>
          <a:bodyPr/>
          <a:lstStyle/>
          <a:p>
            <a:fld id="{F3163BE7-D021-104A-8E88-7007ADC29E3E}" type="slidenum">
              <a:rPr lang="en-US" smtClean="0">
                <a:latin typeface="Helvetica" pitchFamily="2" charset="0"/>
              </a:rPr>
              <a:t>3</a:t>
            </a:fld>
            <a:endParaRPr lang="en-US" dirty="0">
              <a:latin typeface="Helvetica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ACE0A6-E390-184B-B773-88853A1F07ED}"/>
              </a:ext>
            </a:extLst>
          </p:cNvPr>
          <p:cNvSpPr/>
          <p:nvPr/>
        </p:nvSpPr>
        <p:spPr>
          <a:xfrm flipV="1">
            <a:off x="541637" y="398276"/>
            <a:ext cx="1097280" cy="457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70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D6D15-80DB-504C-B754-D78BDACBB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637" y="443995"/>
            <a:ext cx="3511378" cy="4795977"/>
          </a:xfrm>
        </p:spPr>
        <p:txBody>
          <a:bodyPr anchor="t"/>
          <a:lstStyle/>
          <a:p>
            <a:r>
              <a:rPr lang="en-US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2E8F7-E64F-104C-A16A-C523D9465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2227" y="321277"/>
            <a:ext cx="6633519" cy="605759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[My company / product] is the solution because…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2D1449-5B82-D145-9E91-63220E0BD835}"/>
              </a:ext>
            </a:extLst>
          </p:cNvPr>
          <p:cNvSpPr/>
          <p:nvPr/>
        </p:nvSpPr>
        <p:spPr>
          <a:xfrm flipV="1">
            <a:off x="541637" y="321277"/>
            <a:ext cx="1546655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64E90EF-75EF-684D-A4E0-B0EBB92AADE5}"/>
              </a:ext>
            </a:extLst>
          </p:cNvPr>
          <p:cNvSpPr txBox="1">
            <a:spLocks/>
          </p:cNvSpPr>
          <p:nvPr/>
        </p:nvSpPr>
        <p:spPr>
          <a:xfrm>
            <a:off x="541637" y="6378875"/>
            <a:ext cx="2252536" cy="357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>
                <a:latin typeface="Helvetica" pitchFamily="2" charset="0"/>
              </a:rPr>
              <a:t>www.YourWebsite.com</a:t>
            </a:r>
            <a:endParaRPr lang="en-US" sz="1600" dirty="0">
              <a:latin typeface="Helvetica" pitchFamily="2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34D8679-1B2C-AF49-9E1A-0DDA2BA5A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1246" y="6354160"/>
            <a:ext cx="2743200" cy="365125"/>
          </a:xfrm>
        </p:spPr>
        <p:txBody>
          <a:bodyPr/>
          <a:lstStyle/>
          <a:p>
            <a:fld id="{F3163BE7-D021-104A-8E88-7007ADC29E3E}" type="slidenum">
              <a:rPr lang="en-US" smtClean="0">
                <a:latin typeface="Helvetica" pitchFamily="2" charset="0"/>
              </a:rPr>
              <a:t>4</a:t>
            </a:fld>
            <a:endParaRPr lang="en-US" dirty="0">
              <a:latin typeface="Helvetica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ACE0A6-E390-184B-B773-88853A1F07ED}"/>
              </a:ext>
            </a:extLst>
          </p:cNvPr>
          <p:cNvSpPr/>
          <p:nvPr/>
        </p:nvSpPr>
        <p:spPr>
          <a:xfrm flipV="1">
            <a:off x="541637" y="398276"/>
            <a:ext cx="1097280" cy="457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82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0F33497D-0ACD-5F47-B104-8771721FB15A}"/>
              </a:ext>
            </a:extLst>
          </p:cNvPr>
          <p:cNvSpPr/>
          <p:nvPr/>
        </p:nvSpPr>
        <p:spPr>
          <a:xfrm>
            <a:off x="5124449" y="2578629"/>
            <a:ext cx="1986555" cy="17423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Helvetica" pitchFamily="2" charset="0"/>
              </a:rPr>
              <a:t>Name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Helvetica" pitchFamily="2" charset="0"/>
              </a:rPr>
              <a:t>Title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Helvetica" pitchFamily="2" charset="0"/>
              </a:rPr>
              <a:t>Experience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0741498-1B80-5A46-89FC-3BF8C8B3AE8C}"/>
              </a:ext>
            </a:extLst>
          </p:cNvPr>
          <p:cNvSpPr/>
          <p:nvPr/>
        </p:nvSpPr>
        <p:spPr>
          <a:xfrm>
            <a:off x="8991246" y="2557849"/>
            <a:ext cx="1986555" cy="17423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Helvetica" pitchFamily="2" charset="0"/>
              </a:rPr>
              <a:t>Name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Helvetica" pitchFamily="2" charset="0"/>
              </a:rPr>
              <a:t>Title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Helvetica" pitchFamily="2" charset="0"/>
              </a:rPr>
              <a:t>Experience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418F345-5974-844F-8E8A-FD481261715D}"/>
              </a:ext>
            </a:extLst>
          </p:cNvPr>
          <p:cNvSpPr/>
          <p:nvPr/>
        </p:nvSpPr>
        <p:spPr>
          <a:xfrm>
            <a:off x="1200561" y="2557849"/>
            <a:ext cx="1986555" cy="17423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Helvetica" pitchFamily="2" charset="0"/>
              </a:rPr>
              <a:t>Name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Helvetica" pitchFamily="2" charset="0"/>
              </a:rPr>
              <a:t>Title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Helvetica" pitchFamily="2" charset="0"/>
              </a:rPr>
              <a:t>Experience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BD6D15-80DB-504C-B754-D78BDACBB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400" y="950928"/>
            <a:ext cx="3511378" cy="763263"/>
          </a:xfrm>
        </p:spPr>
        <p:txBody>
          <a:bodyPr anchor="t"/>
          <a:lstStyle/>
          <a:p>
            <a:r>
              <a:rPr lang="en-US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2E8F7-E64F-104C-A16A-C523D9465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135" y="4942479"/>
            <a:ext cx="11513729" cy="90405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000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Our founding team is [this awesome] because our [background is this].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2D1449-5B82-D145-9E91-63220E0BD835}"/>
              </a:ext>
            </a:extLst>
          </p:cNvPr>
          <p:cNvSpPr/>
          <p:nvPr/>
        </p:nvSpPr>
        <p:spPr>
          <a:xfrm flipV="1">
            <a:off x="585400" y="828210"/>
            <a:ext cx="1546655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64E90EF-75EF-684D-A4E0-B0EBB92AADE5}"/>
              </a:ext>
            </a:extLst>
          </p:cNvPr>
          <p:cNvSpPr txBox="1">
            <a:spLocks/>
          </p:cNvSpPr>
          <p:nvPr/>
        </p:nvSpPr>
        <p:spPr>
          <a:xfrm>
            <a:off x="541637" y="6378875"/>
            <a:ext cx="2252536" cy="357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>
                <a:latin typeface="Helvetica" pitchFamily="2" charset="0"/>
              </a:rPr>
              <a:t>www.YourWebsite.com</a:t>
            </a:r>
            <a:endParaRPr lang="en-US" sz="1600" dirty="0">
              <a:latin typeface="Helvetica" pitchFamily="2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34D8679-1B2C-AF49-9E1A-0DDA2BA5A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1246" y="6354160"/>
            <a:ext cx="2743200" cy="365125"/>
          </a:xfrm>
        </p:spPr>
        <p:txBody>
          <a:bodyPr/>
          <a:lstStyle/>
          <a:p>
            <a:fld id="{F3163BE7-D021-104A-8E88-7007ADC29E3E}" type="slidenum">
              <a:rPr lang="en-US" smtClean="0">
                <a:latin typeface="Helvetica" pitchFamily="2" charset="0"/>
              </a:rPr>
              <a:t>5</a:t>
            </a:fld>
            <a:endParaRPr lang="en-US" dirty="0">
              <a:latin typeface="Helvetica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ACE0A6-E390-184B-B773-88853A1F07ED}"/>
              </a:ext>
            </a:extLst>
          </p:cNvPr>
          <p:cNvSpPr/>
          <p:nvPr/>
        </p:nvSpPr>
        <p:spPr>
          <a:xfrm flipV="1">
            <a:off x="585400" y="905209"/>
            <a:ext cx="1097280" cy="457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Graphic 11" descr="Female Profile">
            <a:extLst>
              <a:ext uri="{FF2B5EF4-FFF2-40B4-BE49-F238E27FC236}">
                <a16:creationId xmlns:a16="http://schemas.microsoft.com/office/drawing/2014/main" id="{93E3EFF3-808D-1D48-9A30-69DB69EDD3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51388" y="1882145"/>
            <a:ext cx="1097280" cy="1097280"/>
          </a:xfrm>
          <a:prstGeom prst="rect">
            <a:avLst/>
          </a:prstGeom>
        </p:spPr>
      </p:pic>
      <p:pic>
        <p:nvPicPr>
          <p:cNvPr id="14" name="Graphic 13" descr="Male profile">
            <a:extLst>
              <a:ext uri="{FF2B5EF4-FFF2-40B4-BE49-F238E27FC236}">
                <a16:creationId xmlns:a16="http://schemas.microsoft.com/office/drawing/2014/main" id="{11DDACBD-06E0-6A45-AF76-A92BEBFF89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69086" y="1804135"/>
            <a:ext cx="1097280" cy="1097280"/>
          </a:xfrm>
          <a:prstGeom prst="rect">
            <a:avLst/>
          </a:prstGeom>
        </p:spPr>
      </p:pic>
      <p:pic>
        <p:nvPicPr>
          <p:cNvPr id="16" name="Graphic 15" descr="User">
            <a:extLst>
              <a:ext uri="{FF2B5EF4-FFF2-40B4-BE49-F238E27FC236}">
                <a16:creationId xmlns:a16="http://schemas.microsoft.com/office/drawing/2014/main" id="{F18A8323-9733-8148-81F0-5288775D468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455494" y="1791190"/>
            <a:ext cx="10972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770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D6D15-80DB-504C-B754-D78BDACBB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637" y="443995"/>
            <a:ext cx="3511378" cy="4795977"/>
          </a:xfrm>
        </p:spPr>
        <p:txBody>
          <a:bodyPr anchor="t"/>
          <a:lstStyle/>
          <a:p>
            <a:r>
              <a:rPr lang="en-US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Tech /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2E8F7-E64F-104C-A16A-C523D9465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2227" y="321277"/>
            <a:ext cx="6633519" cy="605759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We built [this proprietary tech] that will blow the market away.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2D1449-5B82-D145-9E91-63220E0BD835}"/>
              </a:ext>
            </a:extLst>
          </p:cNvPr>
          <p:cNvSpPr/>
          <p:nvPr/>
        </p:nvSpPr>
        <p:spPr>
          <a:xfrm flipV="1">
            <a:off x="541637" y="321277"/>
            <a:ext cx="1546655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64E90EF-75EF-684D-A4E0-B0EBB92AADE5}"/>
              </a:ext>
            </a:extLst>
          </p:cNvPr>
          <p:cNvSpPr txBox="1">
            <a:spLocks/>
          </p:cNvSpPr>
          <p:nvPr/>
        </p:nvSpPr>
        <p:spPr>
          <a:xfrm>
            <a:off x="541637" y="6378875"/>
            <a:ext cx="2252536" cy="357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>
                <a:latin typeface="Helvetica" pitchFamily="2" charset="0"/>
              </a:rPr>
              <a:t>www.YourWebsite.com</a:t>
            </a:r>
            <a:endParaRPr lang="en-US" sz="1600" dirty="0">
              <a:latin typeface="Helvetica" pitchFamily="2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34D8679-1B2C-AF49-9E1A-0DDA2BA5A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1246" y="6354160"/>
            <a:ext cx="2743200" cy="365125"/>
          </a:xfrm>
        </p:spPr>
        <p:txBody>
          <a:bodyPr/>
          <a:lstStyle/>
          <a:p>
            <a:fld id="{F3163BE7-D021-104A-8E88-7007ADC29E3E}" type="slidenum">
              <a:rPr lang="en-US" smtClean="0">
                <a:latin typeface="Helvetica" pitchFamily="2" charset="0"/>
              </a:rPr>
              <a:t>6</a:t>
            </a:fld>
            <a:endParaRPr lang="en-US" dirty="0">
              <a:latin typeface="Helvetica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ACE0A6-E390-184B-B773-88853A1F07ED}"/>
              </a:ext>
            </a:extLst>
          </p:cNvPr>
          <p:cNvSpPr/>
          <p:nvPr/>
        </p:nvSpPr>
        <p:spPr>
          <a:xfrm flipV="1">
            <a:off x="541637" y="398276"/>
            <a:ext cx="1097280" cy="457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041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D6D15-80DB-504C-B754-D78BDACBB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637" y="443995"/>
            <a:ext cx="3511378" cy="4795977"/>
          </a:xfrm>
        </p:spPr>
        <p:txBody>
          <a:bodyPr anchor="t"/>
          <a:lstStyle/>
          <a:p>
            <a:r>
              <a:rPr lang="en-US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Business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2E8F7-E64F-104C-A16A-C523D9465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2227" y="321277"/>
            <a:ext cx="6633519" cy="605759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Here is how we make money: [simple business model]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2D1449-5B82-D145-9E91-63220E0BD835}"/>
              </a:ext>
            </a:extLst>
          </p:cNvPr>
          <p:cNvSpPr/>
          <p:nvPr/>
        </p:nvSpPr>
        <p:spPr>
          <a:xfrm flipV="1">
            <a:off x="541637" y="321277"/>
            <a:ext cx="1546655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64E90EF-75EF-684D-A4E0-B0EBB92AADE5}"/>
              </a:ext>
            </a:extLst>
          </p:cNvPr>
          <p:cNvSpPr txBox="1">
            <a:spLocks/>
          </p:cNvSpPr>
          <p:nvPr/>
        </p:nvSpPr>
        <p:spPr>
          <a:xfrm>
            <a:off x="541637" y="6378875"/>
            <a:ext cx="2252536" cy="357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>
                <a:latin typeface="Helvetica" pitchFamily="2" charset="0"/>
              </a:rPr>
              <a:t>www.YourWebsite.com</a:t>
            </a:r>
            <a:endParaRPr lang="en-US" sz="1600" dirty="0">
              <a:latin typeface="Helvetica" pitchFamily="2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34D8679-1B2C-AF49-9E1A-0DDA2BA5A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1246" y="6354160"/>
            <a:ext cx="2743200" cy="365125"/>
          </a:xfrm>
        </p:spPr>
        <p:txBody>
          <a:bodyPr/>
          <a:lstStyle/>
          <a:p>
            <a:fld id="{F3163BE7-D021-104A-8E88-7007ADC29E3E}" type="slidenum">
              <a:rPr lang="en-US" smtClean="0">
                <a:latin typeface="Helvetica" pitchFamily="2" charset="0"/>
              </a:rPr>
              <a:t>7</a:t>
            </a:fld>
            <a:endParaRPr lang="en-US" dirty="0">
              <a:latin typeface="Helvetica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ACE0A6-E390-184B-B773-88853A1F07ED}"/>
              </a:ext>
            </a:extLst>
          </p:cNvPr>
          <p:cNvSpPr/>
          <p:nvPr/>
        </p:nvSpPr>
        <p:spPr>
          <a:xfrm flipV="1">
            <a:off x="541637" y="398276"/>
            <a:ext cx="1097280" cy="457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58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D6D15-80DB-504C-B754-D78BDACBB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637" y="443995"/>
            <a:ext cx="3511378" cy="4795977"/>
          </a:xfrm>
        </p:spPr>
        <p:txBody>
          <a:bodyPr anchor="t"/>
          <a:lstStyle/>
          <a:p>
            <a:r>
              <a:rPr lang="en-US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Market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2E8F7-E64F-104C-A16A-C523D9465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2227" y="321277"/>
            <a:ext cx="6633519" cy="605759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market opportunity is [this big].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2D1449-5B82-D145-9E91-63220E0BD835}"/>
              </a:ext>
            </a:extLst>
          </p:cNvPr>
          <p:cNvSpPr/>
          <p:nvPr/>
        </p:nvSpPr>
        <p:spPr>
          <a:xfrm flipV="1">
            <a:off x="541637" y="321277"/>
            <a:ext cx="1546655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64E90EF-75EF-684D-A4E0-B0EBB92AADE5}"/>
              </a:ext>
            </a:extLst>
          </p:cNvPr>
          <p:cNvSpPr txBox="1">
            <a:spLocks/>
          </p:cNvSpPr>
          <p:nvPr/>
        </p:nvSpPr>
        <p:spPr>
          <a:xfrm>
            <a:off x="541637" y="6378875"/>
            <a:ext cx="2252536" cy="357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>
                <a:latin typeface="Helvetica" pitchFamily="2" charset="0"/>
              </a:rPr>
              <a:t>www.YourWebsite.com</a:t>
            </a:r>
            <a:endParaRPr lang="en-US" sz="1600" dirty="0">
              <a:latin typeface="Helvetica" pitchFamily="2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34D8679-1B2C-AF49-9E1A-0DDA2BA5A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1246" y="6354160"/>
            <a:ext cx="2743200" cy="365125"/>
          </a:xfrm>
        </p:spPr>
        <p:txBody>
          <a:bodyPr/>
          <a:lstStyle/>
          <a:p>
            <a:fld id="{F3163BE7-D021-104A-8E88-7007ADC29E3E}" type="slidenum">
              <a:rPr lang="en-US" smtClean="0">
                <a:latin typeface="Helvetica" pitchFamily="2" charset="0"/>
              </a:rPr>
              <a:t>8</a:t>
            </a:fld>
            <a:endParaRPr lang="en-US" dirty="0">
              <a:latin typeface="Helvetica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ACE0A6-E390-184B-B773-88853A1F07ED}"/>
              </a:ext>
            </a:extLst>
          </p:cNvPr>
          <p:cNvSpPr/>
          <p:nvPr/>
        </p:nvSpPr>
        <p:spPr>
          <a:xfrm flipV="1">
            <a:off x="541637" y="398276"/>
            <a:ext cx="1097280" cy="457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85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D6D15-80DB-504C-B754-D78BDACBB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637" y="443995"/>
            <a:ext cx="3511378" cy="4795977"/>
          </a:xfrm>
        </p:spPr>
        <p:txBody>
          <a:bodyPr anchor="t"/>
          <a:lstStyle/>
          <a:p>
            <a:r>
              <a:rPr lang="en-US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2E8F7-E64F-104C-A16A-C523D9465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2227" y="321277"/>
            <a:ext cx="6633519" cy="605759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This is what we’ve done so far…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2D1449-5B82-D145-9E91-63220E0BD835}"/>
              </a:ext>
            </a:extLst>
          </p:cNvPr>
          <p:cNvSpPr/>
          <p:nvPr/>
        </p:nvSpPr>
        <p:spPr>
          <a:xfrm flipV="1">
            <a:off x="541637" y="321277"/>
            <a:ext cx="1546655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64E90EF-75EF-684D-A4E0-B0EBB92AADE5}"/>
              </a:ext>
            </a:extLst>
          </p:cNvPr>
          <p:cNvSpPr txBox="1">
            <a:spLocks/>
          </p:cNvSpPr>
          <p:nvPr/>
        </p:nvSpPr>
        <p:spPr>
          <a:xfrm>
            <a:off x="541637" y="6378875"/>
            <a:ext cx="2252536" cy="357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>
                <a:latin typeface="Helvetica" pitchFamily="2" charset="0"/>
              </a:rPr>
              <a:t>www.YourWebsite.com</a:t>
            </a:r>
            <a:endParaRPr lang="en-US" sz="1600" dirty="0">
              <a:latin typeface="Helvetica" pitchFamily="2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34D8679-1B2C-AF49-9E1A-0DDA2BA5A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1246" y="6354160"/>
            <a:ext cx="2743200" cy="365125"/>
          </a:xfrm>
        </p:spPr>
        <p:txBody>
          <a:bodyPr/>
          <a:lstStyle/>
          <a:p>
            <a:fld id="{F3163BE7-D021-104A-8E88-7007ADC29E3E}" type="slidenum">
              <a:rPr lang="en-US" smtClean="0">
                <a:latin typeface="Helvetica" pitchFamily="2" charset="0"/>
              </a:rPr>
              <a:t>9</a:t>
            </a:fld>
            <a:endParaRPr lang="en-US" dirty="0">
              <a:latin typeface="Helvetica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ACE0A6-E390-184B-B773-88853A1F07ED}"/>
              </a:ext>
            </a:extLst>
          </p:cNvPr>
          <p:cNvSpPr/>
          <p:nvPr/>
        </p:nvSpPr>
        <p:spPr>
          <a:xfrm flipV="1">
            <a:off x="541637" y="398276"/>
            <a:ext cx="1097280" cy="457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OTR 1">
      <a:dk1>
        <a:srgbClr val="171717"/>
      </a:dk1>
      <a:lt1>
        <a:srgbClr val="FFFFFF"/>
      </a:lt1>
      <a:dk2>
        <a:srgbClr val="2F3131"/>
      </a:dk2>
      <a:lt2>
        <a:srgbClr val="E7E6E6"/>
      </a:lt2>
      <a:accent1>
        <a:srgbClr val="820000"/>
      </a:accent1>
      <a:accent2>
        <a:srgbClr val="F20000"/>
      </a:accent2>
      <a:accent3>
        <a:srgbClr val="0098FF"/>
      </a:accent3>
      <a:accent4>
        <a:srgbClr val="727375"/>
      </a:accent4>
      <a:accent5>
        <a:srgbClr val="005C97"/>
      </a:accent5>
      <a:accent6>
        <a:srgbClr val="B9423E"/>
      </a:accent6>
      <a:hlink>
        <a:srgbClr val="007DC0"/>
      </a:hlink>
      <a:folHlink>
        <a:srgbClr val="004B9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277</Words>
  <Application>Microsoft Macintosh PowerPoint</Application>
  <PresentationFormat>Widescreen</PresentationFormat>
  <Paragraphs>64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Helvetica</vt:lpstr>
      <vt:lpstr>Office Theme</vt:lpstr>
      <vt:lpstr>[Your Logo]</vt:lpstr>
      <vt:lpstr>Elevator Pitch</vt:lpstr>
      <vt:lpstr>Big Picture/ Problem</vt:lpstr>
      <vt:lpstr>Solution</vt:lpstr>
      <vt:lpstr>Team</vt:lpstr>
      <vt:lpstr>Tech / Product</vt:lpstr>
      <vt:lpstr>Business Model</vt:lpstr>
      <vt:lpstr>Market Size</vt:lpstr>
      <vt:lpstr>Traction</vt:lpstr>
      <vt:lpstr>Competitive Landscape</vt:lpstr>
      <vt:lpstr>More Business Details</vt:lpstr>
      <vt:lpstr>Your City</vt:lpstr>
      <vt:lpstr>Why Now</vt:lpstr>
      <vt:lpstr>[Your Logo]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[Your Logo]</dc:title>
  <dc:creator>Martin De Leon</dc:creator>
  <cp:lastModifiedBy>Martin De Leon</cp:lastModifiedBy>
  <cp:revision>6</cp:revision>
  <dcterms:created xsi:type="dcterms:W3CDTF">2020-01-03T20:10:00Z</dcterms:created>
  <dcterms:modified xsi:type="dcterms:W3CDTF">2020-01-03T20:35:05Z</dcterms:modified>
</cp:coreProperties>
</file>